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4"/>
  </p:sldMasterIdLst>
  <p:notesMasterIdLst>
    <p:notesMasterId r:id="rId6"/>
  </p:notesMasterIdLst>
  <p:sldIdLst>
    <p:sldId id="434" r:id="rId5"/>
  </p:sldIdLst>
  <p:sldSz cx="12192000" cy="6858000"/>
  <p:notesSz cx="6858000" cy="91440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0000FF"/>
    <a:srgbClr val="008C8C"/>
    <a:srgbClr val="008223"/>
    <a:srgbClr val="1E50C8"/>
    <a:srgbClr val="64D7D7"/>
    <a:srgbClr val="BEE6FA"/>
    <a:srgbClr val="FFAA00"/>
    <a:srgbClr val="B9EB5F"/>
    <a:srgbClr val="E6F0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93D81CF-94F2-401A-BA57-92F5A7B2D0C5}" styleName="中等深淺樣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佈景主題樣式 2 - 輔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5320" autoAdjust="0"/>
  </p:normalViewPr>
  <p:slideViewPr>
    <p:cSldViewPr snapToGrid="0" showGuides="1">
      <p:cViewPr varScale="1">
        <p:scale>
          <a:sx n="113" d="100"/>
          <a:sy n="113" d="100"/>
        </p:scale>
        <p:origin x="384" y="29"/>
      </p:cViewPr>
      <p:guideLst>
        <p:guide orient="horz" pos="2183"/>
        <p:guide pos="381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F0D9C-0244-48E5-AAB4-F314FC181477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380C3-7D2B-43B9-A2FF-0551F6D20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395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_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1E9EBA-B88C-4731-B44A-419865607F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6647" y="1118615"/>
            <a:ext cx="9144000" cy="1864899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4600" b="0">
                <a:solidFill>
                  <a:schemeClr val="tx1"/>
                </a:solidFill>
                <a:latin typeface="+mj-lt"/>
                <a:ea typeface="+mj-ea"/>
              </a:defRPr>
            </a:lvl1pPr>
          </a:lstStyle>
          <a:p>
            <a:r>
              <a:rPr lang="en-US" altLang="zh-TW" dirty="0"/>
              <a:t>Presentation Title Goes Here</a:t>
            </a:r>
            <a:br>
              <a:rPr lang="en-US" altLang="zh-TW" dirty="0"/>
            </a:br>
            <a:r>
              <a:rPr lang="en-US" altLang="zh-TW" dirty="0"/>
              <a:t>Maximum 2 Lines (32-46pt)</a:t>
            </a:r>
            <a:endParaRPr 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C9BD8EC-F37F-4F94-8712-797CC1161E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6647" y="3015629"/>
            <a:ext cx="9144000" cy="1370104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3000">
                <a:solidFill>
                  <a:schemeClr val="tx2"/>
                </a:solidFill>
                <a:latin typeface="+mj-lt"/>
                <a:ea typeface="+mj-ea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altLang="zh-TW" sz="3000" dirty="0"/>
              <a:t>Presentation Subtitle Goes Here</a:t>
            </a:r>
            <a:br>
              <a:rPr lang="en-US" altLang="zh-TW" sz="3000" dirty="0"/>
            </a:br>
            <a:r>
              <a:rPr lang="en-US" altLang="zh-TW" sz="3000" dirty="0"/>
              <a:t>Maximum 2 Lines (24-32pt)</a:t>
            </a:r>
          </a:p>
        </p:txBody>
      </p:sp>
      <p:sp>
        <p:nvSpPr>
          <p:cNvPr id="11" name="頁尾版面配置區 4">
            <a:extLst>
              <a:ext uri="{FF2B5EF4-FFF2-40B4-BE49-F238E27FC236}">
                <a16:creationId xmlns:a16="http://schemas.microsoft.com/office/drawing/2014/main" id="{38A83012-CC3B-47DF-9FCA-A1115F39D3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8612" y="5739683"/>
            <a:ext cx="5707316" cy="21835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TW" sz="1800" dirty="0"/>
              <a:t>Presenter</a:t>
            </a:r>
            <a:r>
              <a:rPr lang="zh-TW" altLang="en-US" sz="1800" dirty="0"/>
              <a:t> </a:t>
            </a:r>
            <a:r>
              <a:rPr lang="en-US" altLang="zh-TW" sz="1800" dirty="0"/>
              <a:t>Name</a:t>
            </a:r>
            <a:r>
              <a:rPr lang="zh-TW" altLang="en-US" sz="1800" dirty="0"/>
              <a:t>｜</a:t>
            </a:r>
            <a:r>
              <a:rPr lang="en-US" altLang="zh-TW" sz="1800" dirty="0"/>
              <a:t>Department</a:t>
            </a:r>
            <a:r>
              <a:rPr lang="zh-TW" altLang="en-US" sz="1800" dirty="0"/>
              <a:t>｜</a:t>
            </a:r>
            <a:r>
              <a:rPr lang="en-US" altLang="zh-TW" sz="1800" dirty="0"/>
              <a:t>MM/DD/YYYY</a:t>
            </a:r>
          </a:p>
        </p:txBody>
      </p:sp>
      <p:sp>
        <p:nvSpPr>
          <p:cNvPr id="9" name="文字版面配置區 4">
            <a:extLst>
              <a:ext uri="{FF2B5EF4-FFF2-40B4-BE49-F238E27FC236}">
                <a16:creationId xmlns:a16="http://schemas.microsoft.com/office/drawing/2014/main" id="{C5F15596-5511-4524-8143-5414A6D0A4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4219" y="738191"/>
            <a:ext cx="2133446" cy="38042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70C0"/>
                </a:solidFill>
              </a:defRPr>
            </a:lvl1pPr>
          </a:lstStyle>
          <a:p>
            <a:pPr lvl="0"/>
            <a:r>
              <a:rPr lang="en-US" altLang="zh-TW" dirty="0"/>
              <a:t>Cover </a:t>
            </a:r>
            <a:r>
              <a:rPr lang="en-US" altLang="zh-TW" dirty="0" err="1"/>
              <a:t>Page_White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7432220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_Image">
    <p:bg>
      <p:bgPr>
        <a:blipFill dpi="0" rotWithShape="1">
          <a:blip r:embed="rId2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532A9990-6214-495A-B5B6-C1801359D1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21" y="1"/>
            <a:ext cx="12179379" cy="6850900"/>
          </a:xfrm>
          <a:prstGeom prst="rect">
            <a:avLst/>
          </a:prstGeom>
        </p:spPr>
      </p:pic>
      <p:sp>
        <p:nvSpPr>
          <p:cNvPr id="7" name="日期版面配置區 3">
            <a:extLst>
              <a:ext uri="{FF2B5EF4-FFF2-40B4-BE49-F238E27FC236}">
                <a16:creationId xmlns:a16="http://schemas.microsoft.com/office/drawing/2014/main" id="{CE458713-38E5-4D94-9527-7C2BC1D5DE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8912" y="5705762"/>
            <a:ext cx="2010917" cy="319651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MM/DD/YYYY</a:t>
            </a:r>
          </a:p>
        </p:txBody>
      </p:sp>
      <p:sp>
        <p:nvSpPr>
          <p:cNvPr id="9" name="頁尾版面配置區 4">
            <a:extLst>
              <a:ext uri="{FF2B5EF4-FFF2-40B4-BE49-F238E27FC236}">
                <a16:creationId xmlns:a16="http://schemas.microsoft.com/office/drawing/2014/main" id="{135E4C83-C41A-49B9-9C41-417375F79B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897" y="533373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u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TW" dirty="0"/>
              <a:t>Presenter Name</a:t>
            </a:r>
            <a:r>
              <a:rPr lang="zh-TW" altLang="en-US" dirty="0"/>
              <a:t>｜</a:t>
            </a:r>
            <a:r>
              <a:rPr lang="en-US" altLang="zh-TW" dirty="0"/>
              <a:t>Department </a:t>
            </a:r>
            <a:endParaRPr lang="en-US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C41E9EBA-B88C-4731-B44A-419865607F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6647" y="1137872"/>
            <a:ext cx="9144000" cy="1864899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4600" b="0">
                <a:solidFill>
                  <a:schemeClr val="tx1"/>
                </a:solidFill>
                <a:latin typeface="+mj-lt"/>
                <a:ea typeface="+mj-ea"/>
              </a:defRPr>
            </a:lvl1pPr>
          </a:lstStyle>
          <a:p>
            <a:r>
              <a:rPr lang="en-US" altLang="zh-TW" dirty="0"/>
              <a:t>Presentation Title Goes Here</a:t>
            </a:r>
            <a:br>
              <a:rPr lang="en-US" altLang="zh-TW" dirty="0"/>
            </a:br>
            <a:r>
              <a:rPr lang="en-US" altLang="zh-TW" dirty="0"/>
              <a:t>Maximum 2 Lines (32-46pt)</a:t>
            </a:r>
            <a:endParaRPr lang="en-US" dirty="0"/>
          </a:p>
        </p:txBody>
      </p:sp>
      <p:sp>
        <p:nvSpPr>
          <p:cNvPr id="11" name="文字版面配置區 4">
            <a:extLst>
              <a:ext uri="{FF2B5EF4-FFF2-40B4-BE49-F238E27FC236}">
                <a16:creationId xmlns:a16="http://schemas.microsoft.com/office/drawing/2014/main" id="{35B9A589-C73E-46B0-B30E-8BBC42A4E09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4219" y="738191"/>
            <a:ext cx="2133446" cy="38042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70C0"/>
                </a:solidFill>
              </a:defRPr>
            </a:lvl1pPr>
          </a:lstStyle>
          <a:p>
            <a:pPr lvl="0"/>
            <a:r>
              <a:rPr lang="en-US" altLang="zh-TW" dirty="0"/>
              <a:t>Cover </a:t>
            </a:r>
            <a:r>
              <a:rPr lang="en-US" altLang="zh-TW" dirty="0" err="1"/>
              <a:t>Page_Image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4786958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4B44CAB8-9DEC-4DEF-99E0-D78F53E4F8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6647" y="1118621"/>
            <a:ext cx="9144000" cy="1864899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4600" b="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1pPr>
          </a:lstStyle>
          <a:p>
            <a:r>
              <a:rPr lang="en-US" altLang="zh-TW" dirty="0"/>
              <a:t>Break Page Title Goes Here</a:t>
            </a:r>
            <a:br>
              <a:rPr lang="en-US" altLang="zh-TW" dirty="0"/>
            </a:br>
            <a:r>
              <a:rPr lang="en-US" altLang="zh-TW" dirty="0"/>
              <a:t>Maximum 2 Lines (32-46pt)</a:t>
            </a:r>
            <a:endParaRPr lang="en-US" dirty="0"/>
          </a:p>
        </p:txBody>
      </p:sp>
      <p:sp>
        <p:nvSpPr>
          <p:cNvPr id="6" name="副標題 2">
            <a:extLst>
              <a:ext uri="{FF2B5EF4-FFF2-40B4-BE49-F238E27FC236}">
                <a16:creationId xmlns:a16="http://schemas.microsoft.com/office/drawing/2014/main" id="{814F8012-3519-4A75-B26B-57773CA554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6647" y="3015632"/>
            <a:ext cx="9144000" cy="1353169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altLang="zh-TW" dirty="0"/>
              <a:t>Break Page Subtitle Goes Here</a:t>
            </a:r>
            <a:br>
              <a:rPr lang="en-US" altLang="zh-TW" dirty="0"/>
            </a:br>
            <a:r>
              <a:rPr lang="en-US" altLang="zh-TW" dirty="0"/>
              <a:t>Maximum 2 Lines (24-32pt)</a:t>
            </a:r>
          </a:p>
        </p:txBody>
      </p:sp>
    </p:spTree>
    <p:extLst>
      <p:ext uri="{BB962C8B-B14F-4D97-AF65-F5344CB8AC3E}">
        <p14:creationId xmlns:p14="http://schemas.microsoft.com/office/powerpoint/2010/main" val="1964055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440" y="6225871"/>
            <a:ext cx="1368000" cy="620345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E8CA6B8E-EB08-4AB0-9768-E121F12ABA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372981"/>
            <a:ext cx="11379200" cy="679396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altLang="zh-TW" dirty="0"/>
              <a:t>Page Title Goes Here (32pt)</a:t>
            </a:r>
            <a:endParaRPr 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EF22CCF-5B81-47DC-861A-B0A56BD7A10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6400" y="1170462"/>
            <a:ext cx="11379200" cy="4953777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TW" dirty="0"/>
              <a:t>Content goes here (20pt)</a:t>
            </a:r>
            <a:endParaRPr lang="en-US" dirty="0"/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4EB72046-7EFA-4D5B-9003-30F89B1D91A8}"/>
              </a:ext>
            </a:extLst>
          </p:cNvPr>
          <p:cNvSpPr txBox="1"/>
          <p:nvPr userDrawn="1"/>
        </p:nvSpPr>
        <p:spPr>
          <a:xfrm>
            <a:off x="116026" y="6478467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823BD820-02AB-4111-88E2-98F36ECA9073}" type="slidenum">
              <a:rPr lang="en-US" sz="1400" smtClean="0"/>
              <a:t>‹#›</a:t>
            </a:fld>
            <a:endParaRPr lang="en-US" sz="1400"/>
          </a:p>
        </p:txBody>
      </p: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E8C46C83-D634-4B86-88D9-5C8B6A41BF9F}"/>
              </a:ext>
            </a:extLst>
          </p:cNvPr>
          <p:cNvSpPr txBox="1"/>
          <p:nvPr userDrawn="1"/>
        </p:nvSpPr>
        <p:spPr>
          <a:xfrm>
            <a:off x="482266" y="6528265"/>
            <a:ext cx="11913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/>
              <a:t>Delta Confidential</a:t>
            </a:r>
          </a:p>
        </p:txBody>
      </p:sp>
      <p:grpSp>
        <p:nvGrpSpPr>
          <p:cNvPr id="56" name="群組 55">
            <a:extLst>
              <a:ext uri="{FF2B5EF4-FFF2-40B4-BE49-F238E27FC236}">
                <a16:creationId xmlns:a16="http://schemas.microsoft.com/office/drawing/2014/main" id="{C6679C81-FA7B-49D6-82F0-C4527FE45A1A}"/>
              </a:ext>
            </a:extLst>
          </p:cNvPr>
          <p:cNvGrpSpPr/>
          <p:nvPr userDrawn="1"/>
        </p:nvGrpSpPr>
        <p:grpSpPr>
          <a:xfrm>
            <a:off x="0" y="7008895"/>
            <a:ext cx="10358581" cy="423333"/>
            <a:chOff x="0" y="5256671"/>
            <a:chExt cx="7768936" cy="317500"/>
          </a:xfrm>
        </p:grpSpPr>
        <p:grpSp>
          <p:nvGrpSpPr>
            <p:cNvPr id="57" name="群組 56">
              <a:extLst>
                <a:ext uri="{FF2B5EF4-FFF2-40B4-BE49-F238E27FC236}">
                  <a16:creationId xmlns:a16="http://schemas.microsoft.com/office/drawing/2014/main" id="{C83B355D-DD8E-4886-8A9F-6BD99BFA8CC1}"/>
                </a:ext>
              </a:extLst>
            </p:cNvPr>
            <p:cNvGrpSpPr/>
            <p:nvPr userDrawn="1"/>
          </p:nvGrpSpPr>
          <p:grpSpPr>
            <a:xfrm>
              <a:off x="0" y="5256671"/>
              <a:ext cx="1321058" cy="317500"/>
              <a:chOff x="0" y="5256671"/>
              <a:chExt cx="1321058" cy="317500"/>
            </a:xfrm>
          </p:grpSpPr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id="{1D816D3C-CE63-43F8-AC10-9DFB5870EB4D}"/>
                  </a:ext>
                </a:extLst>
              </p:cNvPr>
              <p:cNvSpPr/>
              <p:nvPr/>
            </p:nvSpPr>
            <p:spPr>
              <a:xfrm>
                <a:off x="0" y="5256671"/>
                <a:ext cx="317500" cy="3175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69A01EFE-0697-4F67-B705-BD578BDC33D9}"/>
                  </a:ext>
                </a:extLst>
              </p:cNvPr>
              <p:cNvSpPr/>
              <p:nvPr userDrawn="1"/>
            </p:nvSpPr>
            <p:spPr>
              <a:xfrm>
                <a:off x="501779" y="5256671"/>
                <a:ext cx="317500" cy="3175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2" name="矩形 71">
                <a:extLst>
                  <a:ext uri="{FF2B5EF4-FFF2-40B4-BE49-F238E27FC236}">
                    <a16:creationId xmlns:a16="http://schemas.microsoft.com/office/drawing/2014/main" id="{8301EB92-F246-4444-B0E1-6E87E28C044D}"/>
                  </a:ext>
                </a:extLst>
              </p:cNvPr>
              <p:cNvSpPr/>
              <p:nvPr userDrawn="1"/>
            </p:nvSpPr>
            <p:spPr>
              <a:xfrm>
                <a:off x="1003558" y="5256671"/>
                <a:ext cx="317500" cy="3175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grpSp>
          <p:nvGrpSpPr>
            <p:cNvPr id="58" name="群組 57">
              <a:extLst>
                <a:ext uri="{FF2B5EF4-FFF2-40B4-BE49-F238E27FC236}">
                  <a16:creationId xmlns:a16="http://schemas.microsoft.com/office/drawing/2014/main" id="{93191886-C7FD-40A9-9609-57D23380C62A}"/>
                </a:ext>
              </a:extLst>
            </p:cNvPr>
            <p:cNvGrpSpPr/>
            <p:nvPr userDrawn="1"/>
          </p:nvGrpSpPr>
          <p:grpSpPr>
            <a:xfrm>
              <a:off x="2441313" y="5256671"/>
              <a:ext cx="5327623" cy="317500"/>
              <a:chOff x="2441313" y="5256671"/>
              <a:chExt cx="5327623" cy="317500"/>
            </a:xfrm>
          </p:grpSpPr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28AB9346-3609-4A19-8654-F1F89BAE3612}"/>
                  </a:ext>
                </a:extLst>
              </p:cNvPr>
              <p:cNvSpPr/>
              <p:nvPr/>
            </p:nvSpPr>
            <p:spPr>
              <a:xfrm>
                <a:off x="3944349" y="5256671"/>
                <a:ext cx="317500" cy="317500"/>
              </a:xfrm>
              <a:prstGeom prst="rect">
                <a:avLst/>
              </a:prstGeom>
              <a:solidFill>
                <a:srgbClr val="96E6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135B6686-F122-4A22-94BF-260EA4280B4D}"/>
                  </a:ext>
                </a:extLst>
              </p:cNvPr>
              <p:cNvSpPr/>
              <p:nvPr/>
            </p:nvSpPr>
            <p:spPr>
              <a:xfrm>
                <a:off x="4946373" y="5256671"/>
                <a:ext cx="317500" cy="317500"/>
              </a:xfrm>
              <a:prstGeom prst="rect">
                <a:avLst/>
              </a:prstGeom>
              <a:solidFill>
                <a:srgbClr val="E6F0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C5EDC45A-2526-46FB-81F7-22EE4872B6AF}"/>
                  </a:ext>
                </a:extLst>
              </p:cNvPr>
              <p:cNvSpPr/>
              <p:nvPr/>
            </p:nvSpPr>
            <p:spPr>
              <a:xfrm>
                <a:off x="6449409" y="5256671"/>
                <a:ext cx="317500" cy="317500"/>
              </a:xfrm>
              <a:prstGeom prst="rect">
                <a:avLst/>
              </a:prstGeom>
              <a:solidFill>
                <a:srgbClr val="FFDC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62" name="矩形 61">
                <a:extLst>
                  <a:ext uri="{FF2B5EF4-FFF2-40B4-BE49-F238E27FC236}">
                    <a16:creationId xmlns:a16="http://schemas.microsoft.com/office/drawing/2014/main" id="{AFCD5573-BB02-4224-8085-E3255856A371}"/>
                  </a:ext>
                </a:extLst>
              </p:cNvPr>
              <p:cNvSpPr/>
              <p:nvPr/>
            </p:nvSpPr>
            <p:spPr>
              <a:xfrm>
                <a:off x="2942325" y="5256671"/>
                <a:ext cx="317500" cy="317500"/>
              </a:xfrm>
              <a:prstGeom prst="rect">
                <a:avLst/>
              </a:prstGeom>
              <a:solidFill>
                <a:srgbClr val="1E50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63" name="矩形 62">
                <a:extLst>
                  <a:ext uri="{FF2B5EF4-FFF2-40B4-BE49-F238E27FC236}">
                    <a16:creationId xmlns:a16="http://schemas.microsoft.com/office/drawing/2014/main" id="{2F5AD25B-A76B-4782-93A6-A6CFC1F793DB}"/>
                  </a:ext>
                </a:extLst>
              </p:cNvPr>
              <p:cNvSpPr/>
              <p:nvPr/>
            </p:nvSpPr>
            <p:spPr>
              <a:xfrm>
                <a:off x="4445361" y="5256671"/>
                <a:ext cx="317500" cy="317500"/>
              </a:xfrm>
              <a:prstGeom prst="rect">
                <a:avLst/>
              </a:prstGeom>
              <a:solidFill>
                <a:srgbClr val="008C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64" name="矩形 63">
                <a:extLst>
                  <a:ext uri="{FF2B5EF4-FFF2-40B4-BE49-F238E27FC236}">
                    <a16:creationId xmlns:a16="http://schemas.microsoft.com/office/drawing/2014/main" id="{E31B0147-73D4-4A0E-AB60-BDE5D65A0FDA}"/>
                  </a:ext>
                </a:extLst>
              </p:cNvPr>
              <p:cNvSpPr/>
              <p:nvPr/>
            </p:nvSpPr>
            <p:spPr>
              <a:xfrm>
                <a:off x="5447385" y="5256671"/>
                <a:ext cx="317500" cy="317500"/>
              </a:xfrm>
              <a:prstGeom prst="rect">
                <a:avLst/>
              </a:prstGeom>
              <a:solidFill>
                <a:srgbClr val="00BE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65" name="矩形 64">
                <a:extLst>
                  <a:ext uri="{FF2B5EF4-FFF2-40B4-BE49-F238E27FC236}">
                    <a16:creationId xmlns:a16="http://schemas.microsoft.com/office/drawing/2014/main" id="{20304356-DABA-4FB6-ACD2-3D555DA768DA}"/>
                  </a:ext>
                </a:extLst>
              </p:cNvPr>
              <p:cNvSpPr/>
              <p:nvPr/>
            </p:nvSpPr>
            <p:spPr>
              <a:xfrm>
                <a:off x="6950421" y="5256671"/>
                <a:ext cx="317500" cy="317500"/>
              </a:xfrm>
              <a:prstGeom prst="rect">
                <a:avLst/>
              </a:prstGeom>
              <a:solidFill>
                <a:srgbClr val="FFAA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66" name="矩形 65">
                <a:extLst>
                  <a:ext uri="{FF2B5EF4-FFF2-40B4-BE49-F238E27FC236}">
                    <a16:creationId xmlns:a16="http://schemas.microsoft.com/office/drawing/2014/main" id="{2A159378-35B9-4C04-9A3C-0680A883C20B}"/>
                  </a:ext>
                </a:extLst>
              </p:cNvPr>
              <p:cNvSpPr/>
              <p:nvPr/>
            </p:nvSpPr>
            <p:spPr>
              <a:xfrm>
                <a:off x="3443337" y="5256671"/>
                <a:ext cx="317500" cy="317500"/>
              </a:xfrm>
              <a:prstGeom prst="rect">
                <a:avLst/>
              </a:prstGeom>
              <a:solidFill>
                <a:srgbClr val="0028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67" name="矩形 66">
                <a:extLst>
                  <a:ext uri="{FF2B5EF4-FFF2-40B4-BE49-F238E27FC236}">
                    <a16:creationId xmlns:a16="http://schemas.microsoft.com/office/drawing/2014/main" id="{06606867-067F-4294-8D14-6300FB59E7A6}"/>
                  </a:ext>
                </a:extLst>
              </p:cNvPr>
              <p:cNvSpPr/>
              <p:nvPr/>
            </p:nvSpPr>
            <p:spPr>
              <a:xfrm>
                <a:off x="5948397" y="5256671"/>
                <a:ext cx="317500" cy="317500"/>
              </a:xfrm>
              <a:prstGeom prst="rect">
                <a:avLst/>
              </a:prstGeom>
              <a:solidFill>
                <a:srgbClr val="0082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68" name="矩形 67">
                <a:extLst>
                  <a:ext uri="{FF2B5EF4-FFF2-40B4-BE49-F238E27FC236}">
                    <a16:creationId xmlns:a16="http://schemas.microsoft.com/office/drawing/2014/main" id="{C0B9F68F-02FA-4B05-BD0F-46245FAE32A1}"/>
                  </a:ext>
                </a:extLst>
              </p:cNvPr>
              <p:cNvSpPr/>
              <p:nvPr/>
            </p:nvSpPr>
            <p:spPr>
              <a:xfrm>
                <a:off x="7451436" y="5256671"/>
                <a:ext cx="317500" cy="317500"/>
              </a:xfrm>
              <a:prstGeom prst="rect">
                <a:avLst/>
              </a:prstGeom>
              <a:solidFill>
                <a:srgbClr val="C88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69" name="矩形 68">
                <a:extLst>
                  <a:ext uri="{FF2B5EF4-FFF2-40B4-BE49-F238E27FC236}">
                    <a16:creationId xmlns:a16="http://schemas.microsoft.com/office/drawing/2014/main" id="{91D1B3FF-2264-4799-880B-9AC63365E06E}"/>
                  </a:ext>
                </a:extLst>
              </p:cNvPr>
              <p:cNvSpPr/>
              <p:nvPr userDrawn="1"/>
            </p:nvSpPr>
            <p:spPr>
              <a:xfrm>
                <a:off x="2441313" y="5256671"/>
                <a:ext cx="317500" cy="317500"/>
              </a:xfrm>
              <a:prstGeom prst="rect">
                <a:avLst/>
              </a:prstGeom>
              <a:solidFill>
                <a:srgbClr val="BEE6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1688154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age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2702107E-0279-495A-BF89-DD786730CC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dirty="0"/>
              <a:t>Page Title Goes Here (28-32pt)</a:t>
            </a:r>
            <a:endParaRPr lang="en-US" dirty="0"/>
          </a:p>
        </p:txBody>
      </p:sp>
      <p:grpSp>
        <p:nvGrpSpPr>
          <p:cNvPr id="49" name="群組 48">
            <a:extLst>
              <a:ext uri="{FF2B5EF4-FFF2-40B4-BE49-F238E27FC236}">
                <a16:creationId xmlns:a16="http://schemas.microsoft.com/office/drawing/2014/main" id="{8AEA3F42-8ED3-4628-89CC-CE9DC5D371F1}"/>
              </a:ext>
            </a:extLst>
          </p:cNvPr>
          <p:cNvGrpSpPr/>
          <p:nvPr userDrawn="1"/>
        </p:nvGrpSpPr>
        <p:grpSpPr>
          <a:xfrm>
            <a:off x="0" y="7008895"/>
            <a:ext cx="10358581" cy="423333"/>
            <a:chOff x="0" y="5256671"/>
            <a:chExt cx="7768936" cy="317500"/>
          </a:xfrm>
        </p:grpSpPr>
        <p:grpSp>
          <p:nvGrpSpPr>
            <p:cNvPr id="50" name="群組 49">
              <a:extLst>
                <a:ext uri="{FF2B5EF4-FFF2-40B4-BE49-F238E27FC236}">
                  <a16:creationId xmlns:a16="http://schemas.microsoft.com/office/drawing/2014/main" id="{BDCAFD82-B8CA-4738-843C-0FC6D7C6C5F5}"/>
                </a:ext>
              </a:extLst>
            </p:cNvPr>
            <p:cNvGrpSpPr/>
            <p:nvPr userDrawn="1"/>
          </p:nvGrpSpPr>
          <p:grpSpPr>
            <a:xfrm>
              <a:off x="0" y="5256671"/>
              <a:ext cx="1321058" cy="317500"/>
              <a:chOff x="0" y="5256671"/>
              <a:chExt cx="1321058" cy="317500"/>
            </a:xfrm>
          </p:grpSpPr>
          <p:sp>
            <p:nvSpPr>
              <p:cNvPr id="63" name="矩形 62">
                <a:extLst>
                  <a:ext uri="{FF2B5EF4-FFF2-40B4-BE49-F238E27FC236}">
                    <a16:creationId xmlns:a16="http://schemas.microsoft.com/office/drawing/2014/main" id="{3C299B04-932C-4519-8E76-017FBD3A569A}"/>
                  </a:ext>
                </a:extLst>
              </p:cNvPr>
              <p:cNvSpPr/>
              <p:nvPr/>
            </p:nvSpPr>
            <p:spPr>
              <a:xfrm>
                <a:off x="0" y="5256671"/>
                <a:ext cx="317500" cy="3175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64" name="矩形 63">
                <a:extLst>
                  <a:ext uri="{FF2B5EF4-FFF2-40B4-BE49-F238E27FC236}">
                    <a16:creationId xmlns:a16="http://schemas.microsoft.com/office/drawing/2014/main" id="{0B20FB35-F562-4362-B563-165B24074653}"/>
                  </a:ext>
                </a:extLst>
              </p:cNvPr>
              <p:cNvSpPr/>
              <p:nvPr userDrawn="1"/>
            </p:nvSpPr>
            <p:spPr>
              <a:xfrm>
                <a:off x="501779" y="5256671"/>
                <a:ext cx="317500" cy="3175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65" name="矩形 64">
                <a:extLst>
                  <a:ext uri="{FF2B5EF4-FFF2-40B4-BE49-F238E27FC236}">
                    <a16:creationId xmlns:a16="http://schemas.microsoft.com/office/drawing/2014/main" id="{0DE5232E-7B0E-4AEF-9D43-2E173D30F319}"/>
                  </a:ext>
                </a:extLst>
              </p:cNvPr>
              <p:cNvSpPr/>
              <p:nvPr userDrawn="1"/>
            </p:nvSpPr>
            <p:spPr>
              <a:xfrm>
                <a:off x="1003558" y="5256671"/>
                <a:ext cx="317500" cy="3175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grpSp>
          <p:nvGrpSpPr>
            <p:cNvPr id="51" name="群組 50">
              <a:extLst>
                <a:ext uri="{FF2B5EF4-FFF2-40B4-BE49-F238E27FC236}">
                  <a16:creationId xmlns:a16="http://schemas.microsoft.com/office/drawing/2014/main" id="{9D8FD8BE-B575-4450-95FD-B132F2FBF30C}"/>
                </a:ext>
              </a:extLst>
            </p:cNvPr>
            <p:cNvGrpSpPr/>
            <p:nvPr userDrawn="1"/>
          </p:nvGrpSpPr>
          <p:grpSpPr>
            <a:xfrm>
              <a:off x="2441313" y="5256671"/>
              <a:ext cx="5327623" cy="317500"/>
              <a:chOff x="2441313" y="5256671"/>
              <a:chExt cx="5327623" cy="317500"/>
            </a:xfrm>
          </p:grpSpPr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FA6D470B-49E6-460D-A2F7-3AA3A3B20021}"/>
                  </a:ext>
                </a:extLst>
              </p:cNvPr>
              <p:cNvSpPr/>
              <p:nvPr/>
            </p:nvSpPr>
            <p:spPr>
              <a:xfrm>
                <a:off x="3944349" y="5256671"/>
                <a:ext cx="317500" cy="317500"/>
              </a:xfrm>
              <a:prstGeom prst="rect">
                <a:avLst/>
              </a:prstGeom>
              <a:solidFill>
                <a:srgbClr val="96E6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184DC0D2-E428-4F38-B04F-7DC781667A34}"/>
                  </a:ext>
                </a:extLst>
              </p:cNvPr>
              <p:cNvSpPr/>
              <p:nvPr/>
            </p:nvSpPr>
            <p:spPr>
              <a:xfrm>
                <a:off x="4946373" y="5256671"/>
                <a:ext cx="317500" cy="317500"/>
              </a:xfrm>
              <a:prstGeom prst="rect">
                <a:avLst/>
              </a:prstGeom>
              <a:solidFill>
                <a:srgbClr val="E6F0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54" name="矩形 53">
                <a:extLst>
                  <a:ext uri="{FF2B5EF4-FFF2-40B4-BE49-F238E27FC236}">
                    <a16:creationId xmlns:a16="http://schemas.microsoft.com/office/drawing/2014/main" id="{681D0C29-FC7B-4F3F-BD32-E40206A62370}"/>
                  </a:ext>
                </a:extLst>
              </p:cNvPr>
              <p:cNvSpPr/>
              <p:nvPr/>
            </p:nvSpPr>
            <p:spPr>
              <a:xfrm>
                <a:off x="6449409" y="5256671"/>
                <a:ext cx="317500" cy="317500"/>
              </a:xfrm>
              <a:prstGeom prst="rect">
                <a:avLst/>
              </a:prstGeom>
              <a:solidFill>
                <a:srgbClr val="FFDC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id="{D032A71D-5325-4D28-B4B1-6B6BF4AAB30A}"/>
                  </a:ext>
                </a:extLst>
              </p:cNvPr>
              <p:cNvSpPr/>
              <p:nvPr/>
            </p:nvSpPr>
            <p:spPr>
              <a:xfrm>
                <a:off x="2942325" y="5256671"/>
                <a:ext cx="317500" cy="317500"/>
              </a:xfrm>
              <a:prstGeom prst="rect">
                <a:avLst/>
              </a:prstGeom>
              <a:solidFill>
                <a:srgbClr val="1E50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56" name="矩形 55">
                <a:extLst>
                  <a:ext uri="{FF2B5EF4-FFF2-40B4-BE49-F238E27FC236}">
                    <a16:creationId xmlns:a16="http://schemas.microsoft.com/office/drawing/2014/main" id="{738A70FA-150B-4708-B634-5950D1A00DF9}"/>
                  </a:ext>
                </a:extLst>
              </p:cNvPr>
              <p:cNvSpPr/>
              <p:nvPr/>
            </p:nvSpPr>
            <p:spPr>
              <a:xfrm>
                <a:off x="4445361" y="5256671"/>
                <a:ext cx="317500" cy="317500"/>
              </a:xfrm>
              <a:prstGeom prst="rect">
                <a:avLst/>
              </a:prstGeom>
              <a:solidFill>
                <a:srgbClr val="008C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57" name="矩形 56">
                <a:extLst>
                  <a:ext uri="{FF2B5EF4-FFF2-40B4-BE49-F238E27FC236}">
                    <a16:creationId xmlns:a16="http://schemas.microsoft.com/office/drawing/2014/main" id="{D3854FDB-0E9B-46EB-A142-15E78B7E2E6D}"/>
                  </a:ext>
                </a:extLst>
              </p:cNvPr>
              <p:cNvSpPr/>
              <p:nvPr/>
            </p:nvSpPr>
            <p:spPr>
              <a:xfrm>
                <a:off x="5447385" y="5256671"/>
                <a:ext cx="317500" cy="317500"/>
              </a:xfrm>
              <a:prstGeom prst="rect">
                <a:avLst/>
              </a:prstGeom>
              <a:solidFill>
                <a:srgbClr val="00BE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58" name="矩形 57">
                <a:extLst>
                  <a:ext uri="{FF2B5EF4-FFF2-40B4-BE49-F238E27FC236}">
                    <a16:creationId xmlns:a16="http://schemas.microsoft.com/office/drawing/2014/main" id="{6FD94B95-A8E7-4E9F-A041-9A4885EECF37}"/>
                  </a:ext>
                </a:extLst>
              </p:cNvPr>
              <p:cNvSpPr/>
              <p:nvPr/>
            </p:nvSpPr>
            <p:spPr>
              <a:xfrm>
                <a:off x="6950421" y="5256671"/>
                <a:ext cx="317500" cy="317500"/>
              </a:xfrm>
              <a:prstGeom prst="rect">
                <a:avLst/>
              </a:prstGeom>
              <a:solidFill>
                <a:srgbClr val="FFAA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1F6E9780-35D6-4AF2-80BB-A3569C8BA2E3}"/>
                  </a:ext>
                </a:extLst>
              </p:cNvPr>
              <p:cNvSpPr/>
              <p:nvPr/>
            </p:nvSpPr>
            <p:spPr>
              <a:xfrm>
                <a:off x="3443337" y="5256671"/>
                <a:ext cx="317500" cy="317500"/>
              </a:xfrm>
              <a:prstGeom prst="rect">
                <a:avLst/>
              </a:prstGeom>
              <a:solidFill>
                <a:srgbClr val="0028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4A11A937-B5ED-40BD-9B95-73D6C01FBDBD}"/>
                  </a:ext>
                </a:extLst>
              </p:cNvPr>
              <p:cNvSpPr/>
              <p:nvPr/>
            </p:nvSpPr>
            <p:spPr>
              <a:xfrm>
                <a:off x="5948397" y="5256671"/>
                <a:ext cx="317500" cy="317500"/>
              </a:xfrm>
              <a:prstGeom prst="rect">
                <a:avLst/>
              </a:prstGeom>
              <a:solidFill>
                <a:srgbClr val="0082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71465539-F4BD-48C9-8CC9-44AE7B975869}"/>
                  </a:ext>
                </a:extLst>
              </p:cNvPr>
              <p:cNvSpPr/>
              <p:nvPr/>
            </p:nvSpPr>
            <p:spPr>
              <a:xfrm>
                <a:off x="7451436" y="5256671"/>
                <a:ext cx="317500" cy="317500"/>
              </a:xfrm>
              <a:prstGeom prst="rect">
                <a:avLst/>
              </a:prstGeom>
              <a:solidFill>
                <a:srgbClr val="C88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62" name="矩形 61">
                <a:extLst>
                  <a:ext uri="{FF2B5EF4-FFF2-40B4-BE49-F238E27FC236}">
                    <a16:creationId xmlns:a16="http://schemas.microsoft.com/office/drawing/2014/main" id="{85BCC709-E469-4948-B4D5-AF8897457737}"/>
                  </a:ext>
                </a:extLst>
              </p:cNvPr>
              <p:cNvSpPr/>
              <p:nvPr userDrawn="1"/>
            </p:nvSpPr>
            <p:spPr>
              <a:xfrm>
                <a:off x="2441313" y="5256671"/>
                <a:ext cx="317500" cy="317500"/>
              </a:xfrm>
              <a:prstGeom prst="rect">
                <a:avLst/>
              </a:prstGeom>
              <a:solidFill>
                <a:srgbClr val="BEE6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4EB72046-7EFA-4D5B-9003-30F89B1D91A8}"/>
              </a:ext>
            </a:extLst>
          </p:cNvPr>
          <p:cNvSpPr txBox="1"/>
          <p:nvPr userDrawn="1"/>
        </p:nvSpPr>
        <p:spPr>
          <a:xfrm>
            <a:off x="116026" y="6478467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823BD820-02AB-4111-88E2-98F36ECA9073}" type="slidenum">
              <a:rPr lang="en-US" sz="1400" smtClean="0"/>
              <a:t>‹#›</a:t>
            </a:fld>
            <a:endParaRPr lang="en-US" sz="1400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E8C46C83-D634-4B86-88D9-5C8B6A41BF9F}"/>
              </a:ext>
            </a:extLst>
          </p:cNvPr>
          <p:cNvSpPr txBox="1"/>
          <p:nvPr userDrawn="1"/>
        </p:nvSpPr>
        <p:spPr>
          <a:xfrm>
            <a:off x="482266" y="6528265"/>
            <a:ext cx="11913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/>
              <a:t>Delta Confidential</a:t>
            </a:r>
          </a:p>
        </p:txBody>
      </p:sp>
      <p:pic>
        <p:nvPicPr>
          <p:cNvPr id="23" name="圖片 2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440" y="6225871"/>
            <a:ext cx="1368000" cy="62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91642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Page_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5F44435C-4EDB-4AB4-AAD6-08BF8682BA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6647" y="1099372"/>
            <a:ext cx="9144000" cy="1864899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4600" b="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1pPr>
          </a:lstStyle>
          <a:p>
            <a:r>
              <a:rPr lang="en-US" altLang="zh-TW" dirty="0"/>
              <a:t>Smarter. Greener. Together.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文字版面配置區 4">
            <a:extLst>
              <a:ext uri="{FF2B5EF4-FFF2-40B4-BE49-F238E27FC236}">
                <a16:creationId xmlns:a16="http://schemas.microsoft.com/office/drawing/2014/main" id="{38C78CAC-0A95-4D70-9EAA-CE96A16F9E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5370" y="60183"/>
            <a:ext cx="2133446" cy="38042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070C0"/>
                </a:solidFill>
              </a:defRPr>
            </a:lvl1pPr>
          </a:lstStyle>
          <a:p>
            <a:pPr lvl="0"/>
            <a:r>
              <a:rPr lang="en-US" altLang="zh-TW" dirty="0"/>
              <a:t>Ending </a:t>
            </a:r>
            <a:r>
              <a:rPr lang="en-US" altLang="zh-TW" dirty="0" err="1"/>
              <a:t>Page_White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8489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Pag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>
            <a:extLst>
              <a:ext uri="{FF2B5EF4-FFF2-40B4-BE49-F238E27FC236}">
                <a16:creationId xmlns:a16="http://schemas.microsoft.com/office/drawing/2014/main" id="{3B392DE6-2AF2-4E28-AF03-1A4F3D15BEAE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3" name="矩形 52"/>
          <p:cNvSpPr/>
          <p:nvPr userDrawn="1"/>
        </p:nvSpPr>
        <p:spPr>
          <a:xfrm>
            <a:off x="0" y="-1"/>
            <a:ext cx="12192000" cy="4831883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TW" altLang="en-US" dirty="0"/>
          </a:p>
        </p:txBody>
      </p:sp>
      <p:grpSp>
        <p:nvGrpSpPr>
          <p:cNvPr id="35" name="群組 34">
            <a:extLst>
              <a:ext uri="{FF2B5EF4-FFF2-40B4-BE49-F238E27FC236}">
                <a16:creationId xmlns:a16="http://schemas.microsoft.com/office/drawing/2014/main" id="{ABE8868F-CA4D-431A-BCA3-79708C4A93CC}"/>
              </a:ext>
            </a:extLst>
          </p:cNvPr>
          <p:cNvGrpSpPr/>
          <p:nvPr userDrawn="1"/>
        </p:nvGrpSpPr>
        <p:grpSpPr>
          <a:xfrm>
            <a:off x="0" y="7008895"/>
            <a:ext cx="10358581" cy="423333"/>
            <a:chOff x="0" y="5256671"/>
            <a:chExt cx="7768936" cy="317500"/>
          </a:xfrm>
        </p:grpSpPr>
        <p:grpSp>
          <p:nvGrpSpPr>
            <p:cNvPr id="36" name="群組 35">
              <a:extLst>
                <a:ext uri="{FF2B5EF4-FFF2-40B4-BE49-F238E27FC236}">
                  <a16:creationId xmlns:a16="http://schemas.microsoft.com/office/drawing/2014/main" id="{E5238164-92D2-4070-B189-8D969D4D4C1C}"/>
                </a:ext>
              </a:extLst>
            </p:cNvPr>
            <p:cNvGrpSpPr/>
            <p:nvPr userDrawn="1"/>
          </p:nvGrpSpPr>
          <p:grpSpPr>
            <a:xfrm>
              <a:off x="0" y="5256671"/>
              <a:ext cx="1321058" cy="317500"/>
              <a:chOff x="0" y="5256671"/>
              <a:chExt cx="1321058" cy="317500"/>
            </a:xfrm>
          </p:grpSpPr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FD4CBB22-8F55-4813-A361-6B31616CEFC5}"/>
                  </a:ext>
                </a:extLst>
              </p:cNvPr>
              <p:cNvSpPr/>
              <p:nvPr/>
            </p:nvSpPr>
            <p:spPr>
              <a:xfrm>
                <a:off x="0" y="5256671"/>
                <a:ext cx="317500" cy="3175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9AE6129C-E538-40C6-95CE-8D689DA806C3}"/>
                  </a:ext>
                </a:extLst>
              </p:cNvPr>
              <p:cNvSpPr/>
              <p:nvPr userDrawn="1"/>
            </p:nvSpPr>
            <p:spPr>
              <a:xfrm>
                <a:off x="501779" y="5256671"/>
                <a:ext cx="317500" cy="3175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B42DF3C8-6F17-4F9B-8224-82E6BF529D75}"/>
                  </a:ext>
                </a:extLst>
              </p:cNvPr>
              <p:cNvSpPr/>
              <p:nvPr userDrawn="1"/>
            </p:nvSpPr>
            <p:spPr>
              <a:xfrm>
                <a:off x="1003558" y="5256671"/>
                <a:ext cx="317500" cy="3175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grpSp>
          <p:nvGrpSpPr>
            <p:cNvPr id="37" name="群組 36">
              <a:extLst>
                <a:ext uri="{FF2B5EF4-FFF2-40B4-BE49-F238E27FC236}">
                  <a16:creationId xmlns:a16="http://schemas.microsoft.com/office/drawing/2014/main" id="{CA03870D-CA4E-4A68-B643-C828AB156380}"/>
                </a:ext>
              </a:extLst>
            </p:cNvPr>
            <p:cNvGrpSpPr/>
            <p:nvPr userDrawn="1"/>
          </p:nvGrpSpPr>
          <p:grpSpPr>
            <a:xfrm>
              <a:off x="2441313" y="5256671"/>
              <a:ext cx="5327623" cy="317500"/>
              <a:chOff x="2441313" y="5256671"/>
              <a:chExt cx="5327623" cy="317500"/>
            </a:xfrm>
          </p:grpSpPr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204627FC-9E22-4DF5-9620-E588D5B1D754}"/>
                  </a:ext>
                </a:extLst>
              </p:cNvPr>
              <p:cNvSpPr/>
              <p:nvPr/>
            </p:nvSpPr>
            <p:spPr>
              <a:xfrm>
                <a:off x="3944349" y="5256671"/>
                <a:ext cx="317500" cy="317500"/>
              </a:xfrm>
              <a:prstGeom prst="rect">
                <a:avLst/>
              </a:prstGeom>
              <a:solidFill>
                <a:srgbClr val="96E6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9FFB4E0B-7913-4DBA-B9BC-22815DD1E9F5}"/>
                  </a:ext>
                </a:extLst>
              </p:cNvPr>
              <p:cNvSpPr/>
              <p:nvPr/>
            </p:nvSpPr>
            <p:spPr>
              <a:xfrm>
                <a:off x="4946373" y="5256671"/>
                <a:ext cx="317500" cy="317500"/>
              </a:xfrm>
              <a:prstGeom prst="rect">
                <a:avLst/>
              </a:prstGeom>
              <a:solidFill>
                <a:srgbClr val="E6F0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2E6EA7B8-B405-4A2B-8F6C-66644CA26469}"/>
                  </a:ext>
                </a:extLst>
              </p:cNvPr>
              <p:cNvSpPr/>
              <p:nvPr/>
            </p:nvSpPr>
            <p:spPr>
              <a:xfrm>
                <a:off x="6449409" y="5256671"/>
                <a:ext cx="317500" cy="317500"/>
              </a:xfrm>
              <a:prstGeom prst="rect">
                <a:avLst/>
              </a:prstGeom>
              <a:solidFill>
                <a:srgbClr val="FFDC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531D023A-8171-4D62-AD85-A3E51BEECBCA}"/>
                  </a:ext>
                </a:extLst>
              </p:cNvPr>
              <p:cNvSpPr/>
              <p:nvPr/>
            </p:nvSpPr>
            <p:spPr>
              <a:xfrm>
                <a:off x="2942325" y="5256671"/>
                <a:ext cx="317500" cy="317500"/>
              </a:xfrm>
              <a:prstGeom prst="rect">
                <a:avLst/>
              </a:prstGeom>
              <a:solidFill>
                <a:srgbClr val="1E50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B8F6B22F-DD93-4EC4-8E97-7E5A61686F3E}"/>
                  </a:ext>
                </a:extLst>
              </p:cNvPr>
              <p:cNvSpPr/>
              <p:nvPr/>
            </p:nvSpPr>
            <p:spPr>
              <a:xfrm>
                <a:off x="4445361" y="5256671"/>
                <a:ext cx="317500" cy="317500"/>
              </a:xfrm>
              <a:prstGeom prst="rect">
                <a:avLst/>
              </a:prstGeom>
              <a:solidFill>
                <a:srgbClr val="008C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28833C97-6D6E-40FC-976A-CF4C2B0848D9}"/>
                  </a:ext>
                </a:extLst>
              </p:cNvPr>
              <p:cNvSpPr/>
              <p:nvPr/>
            </p:nvSpPr>
            <p:spPr>
              <a:xfrm>
                <a:off x="5447385" y="5256671"/>
                <a:ext cx="317500" cy="317500"/>
              </a:xfrm>
              <a:prstGeom prst="rect">
                <a:avLst/>
              </a:prstGeom>
              <a:solidFill>
                <a:srgbClr val="00BE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ED3716C8-CA0D-4806-A013-3F0E791C886C}"/>
                  </a:ext>
                </a:extLst>
              </p:cNvPr>
              <p:cNvSpPr/>
              <p:nvPr/>
            </p:nvSpPr>
            <p:spPr>
              <a:xfrm>
                <a:off x="6950421" y="5256671"/>
                <a:ext cx="317500" cy="317500"/>
              </a:xfrm>
              <a:prstGeom prst="rect">
                <a:avLst/>
              </a:prstGeom>
              <a:solidFill>
                <a:srgbClr val="FFAA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EB57F906-7144-4062-914D-703110CC17BF}"/>
                  </a:ext>
                </a:extLst>
              </p:cNvPr>
              <p:cNvSpPr/>
              <p:nvPr/>
            </p:nvSpPr>
            <p:spPr>
              <a:xfrm>
                <a:off x="3443337" y="5256671"/>
                <a:ext cx="317500" cy="317500"/>
              </a:xfrm>
              <a:prstGeom prst="rect">
                <a:avLst/>
              </a:prstGeom>
              <a:solidFill>
                <a:srgbClr val="0028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09D68DFB-0813-4C3A-8CE7-03C842C11ED7}"/>
                  </a:ext>
                </a:extLst>
              </p:cNvPr>
              <p:cNvSpPr/>
              <p:nvPr/>
            </p:nvSpPr>
            <p:spPr>
              <a:xfrm>
                <a:off x="5948397" y="5256671"/>
                <a:ext cx="317500" cy="317500"/>
              </a:xfrm>
              <a:prstGeom prst="rect">
                <a:avLst/>
              </a:prstGeom>
              <a:solidFill>
                <a:srgbClr val="0082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AE8DE291-898F-4470-A37E-2D3C217EDD29}"/>
                  </a:ext>
                </a:extLst>
              </p:cNvPr>
              <p:cNvSpPr/>
              <p:nvPr/>
            </p:nvSpPr>
            <p:spPr>
              <a:xfrm>
                <a:off x="7451436" y="5256671"/>
                <a:ext cx="317500" cy="317500"/>
              </a:xfrm>
              <a:prstGeom prst="rect">
                <a:avLst/>
              </a:prstGeom>
              <a:solidFill>
                <a:srgbClr val="C88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37A1C886-D4A7-40F8-BEDF-DE906366403B}"/>
                  </a:ext>
                </a:extLst>
              </p:cNvPr>
              <p:cNvSpPr/>
              <p:nvPr userDrawn="1"/>
            </p:nvSpPr>
            <p:spPr>
              <a:xfrm>
                <a:off x="2441313" y="5256671"/>
                <a:ext cx="317500" cy="317500"/>
              </a:xfrm>
              <a:prstGeom prst="rect">
                <a:avLst/>
              </a:prstGeom>
              <a:solidFill>
                <a:srgbClr val="BEE6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sp>
        <p:nvSpPr>
          <p:cNvPr id="22" name="標題 1">
            <a:extLst>
              <a:ext uri="{FF2B5EF4-FFF2-40B4-BE49-F238E27FC236}">
                <a16:creationId xmlns:a16="http://schemas.microsoft.com/office/drawing/2014/main" id="{9FF8E5F9-3E27-4FB9-9E7F-AA69CBB722EF}"/>
              </a:ext>
            </a:extLst>
          </p:cNvPr>
          <p:cNvSpPr txBox="1">
            <a:spLocks/>
          </p:cNvSpPr>
          <p:nvPr userDrawn="1"/>
        </p:nvSpPr>
        <p:spPr>
          <a:xfrm>
            <a:off x="376089" y="5152426"/>
            <a:ext cx="9144000" cy="1212111"/>
          </a:xfrm>
          <a:prstGeom prst="rect">
            <a:avLst/>
          </a:prstGeom>
        </p:spPr>
        <p:txBody>
          <a:bodyPr/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4400" b="0" dirty="0">
                <a:solidFill>
                  <a:schemeClr val="tx1"/>
                </a:solidFill>
                <a:latin typeface="+mn-lt"/>
              </a:rPr>
              <a:t>Smarter. Greener. Together. </a:t>
            </a:r>
            <a:br>
              <a:rPr lang="en-US" altLang="zh-TW" sz="4400" b="0" dirty="0">
                <a:solidFill>
                  <a:schemeClr val="tx1"/>
                </a:solidFill>
                <a:latin typeface="+mn-lt"/>
              </a:rPr>
            </a:br>
            <a:endParaRPr lang="en-US" sz="44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3" name="圖片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101" y="5475968"/>
            <a:ext cx="2814118" cy="1276115"/>
          </a:xfrm>
          <a:prstGeom prst="rect">
            <a:avLst/>
          </a:prstGeom>
        </p:spPr>
      </p:pic>
      <p:sp>
        <p:nvSpPr>
          <p:cNvPr id="55" name="圖片版面配置區 6">
            <a:extLst>
              <a:ext uri="{FF2B5EF4-FFF2-40B4-BE49-F238E27FC236}">
                <a16:creationId xmlns:a16="http://schemas.microsoft.com/office/drawing/2014/main" id="{BEC39B5C-7A19-45E5-87B6-A4D4ACE9133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588" y="-12701"/>
            <a:ext cx="12192001" cy="471393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>
                <a:solidFill>
                  <a:srgbClr val="0070C0"/>
                </a:solidFill>
              </a:defRPr>
            </a:lvl1pPr>
          </a:lstStyle>
          <a:p>
            <a:r>
              <a:rPr lang="en-US" altLang="zh-TW" dirty="0"/>
              <a:t>     Ending </a:t>
            </a:r>
            <a:r>
              <a:rPr lang="en-US" altLang="zh-TW" dirty="0" err="1"/>
              <a:t>Page_Image</a:t>
            </a:r>
            <a:r>
              <a:rPr lang="en-US" altLang="zh-TW" dirty="0"/>
              <a:t>: </a:t>
            </a:r>
            <a:br>
              <a:rPr lang="en-US" altLang="zh-TW" dirty="0"/>
            </a:br>
            <a:r>
              <a:rPr lang="en-US" altLang="zh-TW" dirty="0"/>
              <a:t>      A corporate-level, sector-level or product-level brand communication imagery can be applied in this gray area.</a:t>
            </a:r>
          </a:p>
          <a:p>
            <a:endParaRPr lang="zh-TW" altLang="en-US" dirty="0"/>
          </a:p>
        </p:txBody>
      </p:sp>
      <p:grpSp>
        <p:nvGrpSpPr>
          <p:cNvPr id="5" name="群組 4"/>
          <p:cNvGrpSpPr/>
          <p:nvPr userDrawn="1"/>
        </p:nvGrpSpPr>
        <p:grpSpPr>
          <a:xfrm>
            <a:off x="-1200" y="4701237"/>
            <a:ext cx="12193200" cy="144000"/>
            <a:chOff x="22799" y="4912990"/>
            <a:chExt cx="12193200" cy="144000"/>
          </a:xfrm>
        </p:grpSpPr>
        <p:sp>
          <p:nvSpPr>
            <p:cNvPr id="2" name="矩形 1"/>
            <p:cNvSpPr/>
            <p:nvPr userDrawn="1"/>
          </p:nvSpPr>
          <p:spPr>
            <a:xfrm>
              <a:off x="22799" y="4912990"/>
              <a:ext cx="12193200" cy="144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矩形 3"/>
            <p:cNvSpPr/>
            <p:nvPr userDrawn="1"/>
          </p:nvSpPr>
          <p:spPr>
            <a:xfrm>
              <a:off x="9767999" y="4912990"/>
              <a:ext cx="2448000" cy="144000"/>
            </a:xfrm>
            <a:prstGeom prst="rect">
              <a:avLst/>
            </a:prstGeom>
            <a:solidFill>
              <a:srgbClr val="B9EB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2" name="矩形 51"/>
            <p:cNvSpPr/>
            <p:nvPr userDrawn="1"/>
          </p:nvSpPr>
          <p:spPr>
            <a:xfrm>
              <a:off x="7323672" y="4912990"/>
              <a:ext cx="2448000" cy="144000"/>
            </a:xfrm>
            <a:prstGeom prst="rect">
              <a:avLst/>
            </a:prstGeom>
            <a:solidFill>
              <a:srgbClr val="64D7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00561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9584B288-D41F-4145-A1C0-E0281E1E2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40356"/>
            <a:ext cx="11379200" cy="679396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altLang="zh-TW" dirty="0"/>
              <a:t>Page Title Goes Here (32pt)</a:t>
            </a:r>
            <a:endParaRPr 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3BE7FFB-6DD4-4C49-91B1-9DC75DF6E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400" y="1170462"/>
            <a:ext cx="11379200" cy="466963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altLang="zh-TW" dirty="0"/>
              <a:t>Content goes here (24pt)</a:t>
            </a:r>
            <a:endParaRPr lang="en-US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BBD7ECA-A67F-4BFF-9619-0DDD6E5A92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0" y="6176267"/>
            <a:ext cx="2743200" cy="422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MM/DD/YYYY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89C03B7-7699-4072-AC6D-A339A44A70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43611" y="6191967"/>
            <a:ext cx="4114800" cy="4374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u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Presenter Name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AC81264-E3A8-4919-AA46-612C30BB1B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6402" y="6191968"/>
            <a:ext cx="401121" cy="4225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81BD21A8-5E88-4AE4-993C-2D76760CAD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93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42" r:id="rId2"/>
    <p:sldLayoutId id="2147483741" r:id="rId3"/>
    <p:sldLayoutId id="2147483737" r:id="rId4"/>
    <p:sldLayoutId id="2147483738" r:id="rId5"/>
    <p:sldLayoutId id="2147483740" r:id="rId6"/>
    <p:sldLayoutId id="2147483739" r:id="rId7"/>
  </p:sldLayoutIdLst>
  <p:hf hdr="0"/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2937" y="930415"/>
            <a:ext cx="3193327" cy="2131018"/>
          </a:xfrm>
          <a:prstGeom prst="rect">
            <a:avLst/>
          </a:prstGeom>
        </p:spPr>
      </p:pic>
      <p:sp>
        <p:nvSpPr>
          <p:cNvPr id="75" name="文字方塊 74"/>
          <p:cNvSpPr txBox="1"/>
          <p:nvPr/>
        </p:nvSpPr>
        <p:spPr>
          <a:xfrm>
            <a:off x="343807" y="632275"/>
            <a:ext cx="8456385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1800" b="1" dirty="0" smtClean="0">
                <a:latin typeface="+mn-ea"/>
                <a:ea typeface="+mn-ea"/>
              </a:rPr>
              <a:t>產品名稱</a:t>
            </a:r>
            <a:r>
              <a:rPr lang="en-US" altLang="zh-TW" sz="1800" b="1" dirty="0" smtClean="0">
                <a:latin typeface="+mn-ea"/>
                <a:ea typeface="+mn-ea"/>
              </a:rPr>
              <a:t>:MS2</a:t>
            </a:r>
            <a:r>
              <a:rPr lang="zh-TW" altLang="en-US" sz="1800" b="1" dirty="0" smtClean="0">
                <a:latin typeface="+mn-ea"/>
                <a:ea typeface="+mn-ea"/>
              </a:rPr>
              <a:t>二代控制器</a:t>
            </a:r>
            <a:endParaRPr lang="en-US" altLang="zh-TW" sz="1800" b="1" dirty="0">
              <a:latin typeface="+mn-ea"/>
              <a:ea typeface="+mn-ea"/>
            </a:endParaRPr>
          </a:p>
          <a:p>
            <a:pPr marL="714375" indent="-177800" defTabSz="914377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TW" sz="1400" b="1" kern="0" dirty="0" smtClean="0">
                <a:latin typeface="Microsoft JhengHei"/>
                <a:ea typeface="微軟正黑體"/>
                <a:cs typeface="Calibri" panose="020F0502020204030204" pitchFamily="34" charset="0"/>
              </a:rPr>
              <a:t>DCS-1S00-AA(</a:t>
            </a:r>
            <a:r>
              <a:rPr lang="zh-TW" altLang="en-US" sz="1400" b="1" kern="0" dirty="0" smtClean="0">
                <a:latin typeface="Microsoft JhengHei"/>
                <a:ea typeface="微軟正黑體"/>
                <a:cs typeface="Calibri" panose="020F0502020204030204" pitchFamily="34" charset="0"/>
              </a:rPr>
              <a:t>四軸</a:t>
            </a:r>
            <a:r>
              <a:rPr lang="en-US" altLang="zh-TW" sz="1400" b="1" kern="0" dirty="0" smtClean="0">
                <a:latin typeface="Microsoft JhengHei"/>
                <a:ea typeface="微軟正黑體"/>
                <a:cs typeface="Calibri" panose="020F0502020204030204" pitchFamily="34" charset="0"/>
              </a:rPr>
              <a:t>)</a:t>
            </a:r>
            <a:endParaRPr kumimoji="0" lang="en-US" altLang="zh-TW" sz="1400" b="1" kern="0" dirty="0">
              <a:latin typeface="Microsoft JhengHei"/>
              <a:ea typeface="微軟正黑體"/>
              <a:cs typeface="Calibri" panose="020F0502020204030204" pitchFamily="34" charset="0"/>
            </a:endParaRPr>
          </a:p>
          <a:p>
            <a:pPr marL="714375" indent="-177800" defTabSz="914377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TW" sz="1400" b="1" kern="0" dirty="0" smtClean="0">
                <a:latin typeface="Microsoft JhengHei"/>
                <a:ea typeface="微軟正黑體"/>
                <a:cs typeface="Calibri" panose="020F0502020204030204" pitchFamily="34" charset="0"/>
              </a:rPr>
              <a:t>DCV-1V00-AA(</a:t>
            </a:r>
            <a:r>
              <a:rPr lang="zh-TW" altLang="en-US" sz="1400" b="1" kern="0" dirty="0" smtClean="0">
                <a:latin typeface="Microsoft JhengHei"/>
                <a:ea typeface="微軟正黑體"/>
                <a:cs typeface="Calibri" panose="020F0502020204030204" pitchFamily="34" charset="0"/>
              </a:rPr>
              <a:t>六軸</a:t>
            </a:r>
            <a:r>
              <a:rPr lang="en-US" altLang="zh-TW" sz="1400" b="1" kern="0" dirty="0" smtClean="0">
                <a:latin typeface="Microsoft JhengHei"/>
                <a:ea typeface="微軟正黑體"/>
                <a:cs typeface="Calibri" panose="020F0502020204030204" pitchFamily="34" charset="0"/>
              </a:rPr>
              <a:t>)</a:t>
            </a:r>
          </a:p>
          <a:p>
            <a:pPr marL="714375" indent="-177800" defTabSz="914377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kumimoji="0" lang="en-US" altLang="zh-TW" sz="1400" b="1" kern="0" dirty="0">
              <a:latin typeface="Microsoft JhengHei"/>
              <a:ea typeface="微軟正黑體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1800" b="1" dirty="0" smtClean="0">
                <a:latin typeface="+mn-ea"/>
                <a:ea typeface="+mn-ea"/>
              </a:rPr>
              <a:t>產品</a:t>
            </a:r>
            <a:r>
              <a:rPr lang="zh-TW" altLang="en-US" sz="1800" b="1" dirty="0">
                <a:latin typeface="+mn-ea"/>
                <a:ea typeface="+mn-ea"/>
              </a:rPr>
              <a:t>內容簡介</a:t>
            </a:r>
            <a:r>
              <a:rPr lang="en-US" altLang="zh-TW" sz="1800" b="1" dirty="0" smtClean="0">
                <a:latin typeface="+mn-ea"/>
                <a:ea typeface="+mn-ea"/>
              </a:rPr>
              <a:t>:</a:t>
            </a:r>
          </a:p>
          <a:p>
            <a:pPr marL="714375" lvl="1" indent="-177800" defTabSz="914377" eaLnBrk="0" hangingPunct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TW" altLang="en-US" sz="1400" b="1" kern="0" dirty="0">
                <a:latin typeface="Microsoft JhengHei"/>
                <a:ea typeface="微軟正黑體"/>
                <a:cs typeface="Calibri" panose="020F0502020204030204" pitchFamily="34" charset="0"/>
              </a:rPr>
              <a:t>四</a:t>
            </a:r>
            <a:r>
              <a:rPr lang="zh-TW" altLang="en-US" sz="1400" b="1" kern="0" dirty="0">
                <a:latin typeface="Microsoft JhengHei"/>
                <a:ea typeface="微軟正黑體"/>
                <a:cs typeface="Calibri" panose="020F0502020204030204" pitchFamily="34" charset="0"/>
              </a:rPr>
              <a:t>、</a:t>
            </a:r>
            <a:r>
              <a:rPr lang="zh-TW" altLang="en-US" sz="1400" b="1" kern="0" dirty="0">
                <a:latin typeface="Microsoft JhengHei"/>
                <a:ea typeface="微軟正黑體"/>
                <a:cs typeface="Calibri" panose="020F0502020204030204" pitchFamily="34" charset="0"/>
              </a:rPr>
              <a:t>六軸</a:t>
            </a:r>
            <a:r>
              <a:rPr lang="zh-TW" altLang="en-US" sz="1400" b="1" kern="0" dirty="0" smtClean="0">
                <a:latin typeface="Microsoft JhengHei"/>
                <a:ea typeface="微軟正黑體"/>
                <a:cs typeface="Calibri" panose="020F0502020204030204" pitchFamily="34" charset="0"/>
              </a:rPr>
              <a:t>控制器</a:t>
            </a:r>
            <a:endParaRPr lang="en-US" altLang="zh-TW" sz="1400" b="1" kern="0" dirty="0" smtClean="0">
              <a:latin typeface="Microsoft JhengHei"/>
              <a:ea typeface="微軟正黑體"/>
              <a:cs typeface="Calibri" panose="020F0502020204030204" pitchFamily="34" charset="0"/>
            </a:endParaRPr>
          </a:p>
          <a:p>
            <a:pPr marL="714375" lvl="1" indent="-177800" defTabSz="914377" eaLnBrk="0" hangingPunct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TW" altLang="en-US" sz="1400" b="1" kern="0" dirty="0">
                <a:latin typeface="Microsoft JhengHei"/>
                <a:ea typeface="微軟正黑體"/>
                <a:cs typeface="Calibri" panose="020F0502020204030204" pitchFamily="34" charset="0"/>
              </a:rPr>
              <a:t>電源輸入：單</a:t>
            </a:r>
            <a:r>
              <a:rPr lang="zh-TW" altLang="en-US" sz="1400" b="1" kern="0" dirty="0" smtClean="0">
                <a:latin typeface="Microsoft JhengHei"/>
                <a:ea typeface="微軟正黑體"/>
                <a:cs typeface="Calibri" panose="020F0502020204030204" pitchFamily="34" charset="0"/>
              </a:rPr>
              <a:t>相、</a:t>
            </a:r>
            <a:r>
              <a:rPr lang="en-US" altLang="zh-TW" sz="1400" b="1" kern="0" dirty="0">
                <a:latin typeface="Microsoft JhengHei"/>
                <a:ea typeface="微軟正黑體"/>
                <a:cs typeface="Calibri" panose="020F0502020204030204" pitchFamily="34" charset="0"/>
              </a:rPr>
              <a:t>220Vac ± 10%</a:t>
            </a:r>
            <a:endParaRPr lang="en-US" altLang="zh-TW" sz="1400" b="1" kern="0" dirty="0">
              <a:latin typeface="Microsoft JhengHei"/>
              <a:ea typeface="微軟正黑體"/>
              <a:cs typeface="Calibri" panose="020F0502020204030204" pitchFamily="34" charset="0"/>
            </a:endParaRPr>
          </a:p>
          <a:p>
            <a:pPr marL="714375" lvl="1" indent="-177800" defTabSz="914377" eaLnBrk="0" hangingPunct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TW" altLang="en-US" sz="1400" b="1" kern="0" dirty="0">
                <a:latin typeface="Microsoft JhengHei"/>
                <a:ea typeface="微軟正黑體"/>
                <a:cs typeface="Calibri" panose="020F0502020204030204" pitchFamily="34" charset="0"/>
              </a:rPr>
              <a:t>每一軸支援最大</a:t>
            </a:r>
            <a:r>
              <a:rPr lang="en-US" altLang="zh-TW" sz="1400" b="1" kern="0" dirty="0">
                <a:latin typeface="Microsoft JhengHei"/>
                <a:ea typeface="微軟正黑體"/>
                <a:cs typeface="Calibri" panose="020F0502020204030204" pitchFamily="34" charset="0"/>
              </a:rPr>
              <a:t>750W</a:t>
            </a:r>
            <a:r>
              <a:rPr lang="zh-TW" altLang="en-US" sz="1400" b="1" kern="0" dirty="0">
                <a:latin typeface="Microsoft JhengHei"/>
                <a:ea typeface="微軟正黑體"/>
                <a:cs typeface="Calibri" panose="020F0502020204030204" pitchFamily="34" charset="0"/>
              </a:rPr>
              <a:t>、總功率最大達</a:t>
            </a:r>
            <a:r>
              <a:rPr lang="en-US" altLang="zh-TW" sz="1400" b="1" kern="0" dirty="0" smtClean="0">
                <a:latin typeface="Microsoft JhengHei"/>
                <a:ea typeface="微軟正黑體"/>
                <a:cs typeface="Calibri" panose="020F0502020204030204" pitchFamily="34" charset="0"/>
              </a:rPr>
              <a:t>3kW</a:t>
            </a:r>
          </a:p>
          <a:p>
            <a:pPr marL="714375" lvl="1" indent="-177800" defTabSz="914377" eaLnBrk="0" hangingPunct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TW" altLang="en-US" sz="1400" b="1" kern="0" dirty="0">
                <a:latin typeface="Microsoft JhengHei"/>
                <a:ea typeface="微軟正黑體"/>
                <a:cs typeface="Calibri" panose="020F0502020204030204" pitchFamily="34" charset="0"/>
              </a:rPr>
              <a:t>通訊</a:t>
            </a:r>
            <a:r>
              <a:rPr lang="zh-TW" altLang="en-US" sz="1400" b="1" kern="0" dirty="0" smtClean="0">
                <a:latin typeface="Microsoft JhengHei"/>
                <a:ea typeface="微軟正黑體"/>
                <a:cs typeface="Calibri" panose="020F0502020204030204" pitchFamily="34" charset="0"/>
              </a:rPr>
              <a:t>：</a:t>
            </a:r>
            <a:r>
              <a:rPr lang="en-US" altLang="zh-TW" sz="1400" b="1" kern="0" dirty="0" smtClean="0">
                <a:latin typeface="Microsoft JhengHei"/>
                <a:ea typeface="微軟正黑體"/>
                <a:cs typeface="Calibri" panose="020F0502020204030204" pitchFamily="34" charset="0"/>
              </a:rPr>
              <a:t>Ethernet</a:t>
            </a:r>
            <a:r>
              <a:rPr lang="zh-TW" altLang="en-US" sz="1400" b="1" kern="0" dirty="0" smtClean="0">
                <a:latin typeface="Microsoft JhengHei"/>
                <a:ea typeface="微軟正黑體"/>
                <a:cs typeface="Calibri" panose="020F0502020204030204" pitchFamily="34" charset="0"/>
              </a:rPr>
              <a:t>、</a:t>
            </a:r>
            <a:r>
              <a:rPr lang="en-US" altLang="zh-TW" sz="1400" b="1" kern="0" dirty="0" err="1" smtClean="0">
                <a:latin typeface="Microsoft JhengHei"/>
                <a:ea typeface="微軟正黑體"/>
                <a:cs typeface="Calibri" panose="020F0502020204030204" pitchFamily="34" charset="0"/>
              </a:rPr>
              <a:t>EtherCAT</a:t>
            </a:r>
            <a:r>
              <a:rPr lang="zh-TW" altLang="en-US" sz="1400" b="1" kern="0" dirty="0" smtClean="0">
                <a:latin typeface="Microsoft JhengHei"/>
                <a:ea typeface="微軟正黑體"/>
                <a:cs typeface="Calibri" panose="020F0502020204030204" pitchFamily="34" charset="0"/>
              </a:rPr>
              <a:t>、</a:t>
            </a:r>
            <a:r>
              <a:rPr lang="en-US" altLang="zh-TW" sz="1400" b="1" kern="0" dirty="0" smtClean="0">
                <a:latin typeface="Microsoft JhengHei"/>
                <a:ea typeface="微軟正黑體"/>
                <a:cs typeface="Calibri" panose="020F0502020204030204" pitchFamily="34" charset="0"/>
              </a:rPr>
              <a:t>Field bus IN/OUT</a:t>
            </a:r>
            <a:r>
              <a:rPr lang="zh-TW" altLang="en-US" sz="1400" b="1" kern="0" dirty="0" smtClean="0">
                <a:latin typeface="Microsoft JhengHei"/>
                <a:ea typeface="微軟正黑體"/>
                <a:cs typeface="Calibri" panose="020F0502020204030204" pitchFamily="34" charset="0"/>
              </a:rPr>
              <a:t>、</a:t>
            </a:r>
            <a:r>
              <a:rPr lang="en-US" altLang="zh-TW" sz="1400" b="1" kern="0" dirty="0" smtClean="0">
                <a:latin typeface="Microsoft JhengHei"/>
                <a:ea typeface="微軟正黑體"/>
                <a:cs typeface="Calibri" panose="020F0502020204030204" pitchFamily="34" charset="0"/>
              </a:rPr>
              <a:t>RS-485</a:t>
            </a:r>
          </a:p>
          <a:p>
            <a:pPr marL="714375" lvl="1" indent="-177800" defTabSz="914377" eaLnBrk="0" hangingPunct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TW" sz="1400" b="1" kern="0" dirty="0" smtClean="0">
                <a:latin typeface="Microsoft JhengHei"/>
                <a:ea typeface="微軟正黑體"/>
                <a:cs typeface="Calibri" panose="020F0502020204030204" pitchFamily="34" charset="0"/>
              </a:rPr>
              <a:t>DI/O</a:t>
            </a:r>
            <a:r>
              <a:rPr lang="zh-TW" altLang="en-US" sz="1400" b="1" kern="0" dirty="0" smtClean="0">
                <a:latin typeface="Microsoft JhengHei"/>
                <a:ea typeface="微軟正黑體"/>
                <a:cs typeface="Calibri" panose="020F0502020204030204" pitchFamily="34" charset="0"/>
              </a:rPr>
              <a:t>：</a:t>
            </a:r>
            <a:r>
              <a:rPr lang="en-US" altLang="zh-TW" sz="1400" b="1" kern="0" dirty="0" smtClean="0">
                <a:latin typeface="Microsoft JhengHei"/>
                <a:ea typeface="微軟正黑體"/>
                <a:cs typeface="Calibri" panose="020F0502020204030204" pitchFamily="34" charset="0"/>
              </a:rPr>
              <a:t>20DI/18DO</a:t>
            </a:r>
          </a:p>
          <a:p>
            <a:pPr marL="714375" lvl="1" indent="-177800" defTabSz="914377" eaLnBrk="0" hangingPunct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TW" altLang="en-US" sz="1400" b="1" kern="0" dirty="0" smtClean="0">
                <a:latin typeface="Microsoft JhengHei"/>
                <a:ea typeface="微軟正黑體"/>
                <a:cs typeface="Calibri" panose="020F0502020204030204" pitchFamily="34" charset="0"/>
              </a:rPr>
              <a:t>支援馬達通訊格式：</a:t>
            </a:r>
            <a:r>
              <a:rPr lang="en-US" altLang="zh-TW" sz="1400" b="1" kern="0" dirty="0" smtClean="0">
                <a:latin typeface="Microsoft JhengHei"/>
                <a:ea typeface="微軟正黑體"/>
                <a:cs typeface="Calibri" panose="020F0502020204030204" pitchFamily="34" charset="0"/>
              </a:rPr>
              <a:t>Nikon</a:t>
            </a:r>
            <a:r>
              <a:rPr lang="zh-TW" altLang="en-US" sz="1400" b="1" kern="0" dirty="0" smtClean="0">
                <a:latin typeface="Microsoft JhengHei"/>
                <a:ea typeface="微軟正黑體"/>
                <a:cs typeface="Calibri" panose="020F0502020204030204" pitchFamily="34" charset="0"/>
              </a:rPr>
              <a:t>、</a:t>
            </a:r>
            <a:r>
              <a:rPr lang="en-US" altLang="zh-TW" sz="1400" b="1" kern="0" dirty="0" err="1" smtClean="0">
                <a:latin typeface="Microsoft JhengHei"/>
                <a:ea typeface="微軟正黑體"/>
                <a:cs typeface="Calibri" panose="020F0502020204030204" pitchFamily="34" charset="0"/>
              </a:rPr>
              <a:t>Tamagawa</a:t>
            </a:r>
            <a:endParaRPr lang="en-US" altLang="zh-TW" sz="1400" b="1" kern="0" dirty="0" smtClean="0">
              <a:latin typeface="Microsoft JhengHei"/>
              <a:ea typeface="微軟正黑體"/>
              <a:cs typeface="Calibri" panose="020F0502020204030204" pitchFamily="34" charset="0"/>
            </a:endParaRPr>
          </a:p>
          <a:p>
            <a:pPr marL="714375" lvl="1" indent="-177800" defTabSz="914377" eaLnBrk="0" hangingPunct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TW" sz="1400" b="1" kern="0" dirty="0" smtClean="0">
                <a:latin typeface="Microsoft JhengHei"/>
                <a:ea typeface="微軟正黑體"/>
                <a:cs typeface="Calibri" panose="020F0502020204030204" pitchFamily="34" charset="0"/>
              </a:rPr>
              <a:t>Option</a:t>
            </a:r>
            <a:r>
              <a:rPr lang="zh-TW" altLang="en-US" sz="1400" b="1" kern="0" dirty="0" smtClean="0">
                <a:latin typeface="Microsoft JhengHei"/>
                <a:ea typeface="微軟正黑體"/>
                <a:cs typeface="Calibri" panose="020F0502020204030204" pitchFamily="34" charset="0"/>
              </a:rPr>
              <a:t>：視覺卡</a:t>
            </a:r>
            <a:endParaRPr lang="en-US" altLang="zh-TW" sz="1400" b="1" kern="0" dirty="0" smtClean="0">
              <a:latin typeface="Microsoft JhengHei"/>
              <a:ea typeface="微軟正黑體"/>
              <a:cs typeface="Calibri" panose="020F0502020204030204" pitchFamily="34" charset="0"/>
            </a:endParaRPr>
          </a:p>
          <a:p>
            <a:pPr marL="714375" lvl="1" indent="-177800" defTabSz="914377" eaLnBrk="0" hangingPunct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TW" altLang="en-US" sz="1400" b="1" kern="0" dirty="0">
                <a:latin typeface="Microsoft JhengHei"/>
                <a:ea typeface="微軟正黑體"/>
                <a:cs typeface="Calibri" panose="020F0502020204030204" pitchFamily="34" charset="0"/>
              </a:rPr>
              <a:t>尺寸</a:t>
            </a:r>
            <a:r>
              <a:rPr lang="en-US" altLang="zh-TW" sz="1400" b="1" kern="0" dirty="0" err="1">
                <a:latin typeface="Microsoft JhengHei"/>
                <a:ea typeface="微軟正黑體"/>
                <a:cs typeface="Calibri" panose="020F0502020204030204" pitchFamily="34" charset="0"/>
              </a:rPr>
              <a:t>WxHxD</a:t>
            </a:r>
            <a:r>
              <a:rPr lang="zh-TW" altLang="en-US" sz="1400" b="1" kern="0" dirty="0">
                <a:latin typeface="Microsoft JhengHei"/>
                <a:ea typeface="微軟正黑體"/>
                <a:cs typeface="Calibri" panose="020F0502020204030204" pitchFamily="34" charset="0"/>
              </a:rPr>
              <a:t>：</a:t>
            </a:r>
            <a:r>
              <a:rPr lang="en-US" altLang="zh-TW" sz="1400" b="1" kern="0" dirty="0">
                <a:latin typeface="Microsoft JhengHei"/>
                <a:ea typeface="微軟正黑體"/>
                <a:cs typeface="Calibri" panose="020F0502020204030204" pitchFamily="34" charset="0"/>
              </a:rPr>
              <a:t>335 x 218 x </a:t>
            </a:r>
            <a:r>
              <a:rPr lang="en-US" altLang="zh-TW" sz="1400" b="1" kern="0" dirty="0" smtClean="0">
                <a:latin typeface="Microsoft JhengHei"/>
                <a:ea typeface="微軟正黑體"/>
                <a:cs typeface="Calibri" panose="020F0502020204030204" pitchFamily="34" charset="0"/>
              </a:rPr>
              <a:t>301 mm</a:t>
            </a:r>
            <a:endParaRPr lang="en-US" altLang="zh-TW" sz="1400" b="1" kern="0" dirty="0">
              <a:latin typeface="Microsoft JhengHei"/>
              <a:ea typeface="微軟正黑體"/>
              <a:cs typeface="Calibri" panose="020F0502020204030204" pitchFamily="34" charset="0"/>
            </a:endParaRPr>
          </a:p>
          <a:p>
            <a:pPr marL="714375" lvl="1" indent="-177800" defTabSz="914377" eaLnBrk="0" hangingPunct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TW" altLang="en-US" sz="1400" b="1" kern="0" dirty="0" smtClean="0">
                <a:latin typeface="Microsoft JhengHei"/>
                <a:ea typeface="微軟正黑體"/>
                <a:cs typeface="Calibri" panose="020F0502020204030204" pitchFamily="34" charset="0"/>
              </a:rPr>
              <a:t>產品</a:t>
            </a:r>
            <a:r>
              <a:rPr lang="zh-TW" altLang="en-US" sz="1400" b="1" kern="0" dirty="0">
                <a:latin typeface="Microsoft JhengHei"/>
                <a:ea typeface="微軟正黑體"/>
                <a:cs typeface="Calibri" panose="020F0502020204030204" pitchFamily="34" charset="0"/>
              </a:rPr>
              <a:t>重量</a:t>
            </a:r>
            <a:r>
              <a:rPr lang="zh-TW" altLang="en-US" sz="1400" b="1" kern="0" dirty="0" smtClean="0">
                <a:latin typeface="Microsoft JhengHei"/>
                <a:ea typeface="微軟正黑體"/>
                <a:cs typeface="Calibri" panose="020F0502020204030204" pitchFamily="34" charset="0"/>
              </a:rPr>
              <a:t>：</a:t>
            </a:r>
            <a:r>
              <a:rPr lang="en-US" altLang="zh-TW" sz="1400" b="1" kern="0" dirty="0" smtClean="0">
                <a:latin typeface="Microsoft JhengHei"/>
                <a:ea typeface="微軟正黑體"/>
                <a:cs typeface="Calibri" panose="020F0502020204030204" pitchFamily="34" charset="0"/>
              </a:rPr>
              <a:t>DCS-1S00-AA</a:t>
            </a:r>
            <a:r>
              <a:rPr lang="zh-TW" altLang="en-US" sz="1400" b="1" kern="0" dirty="0" smtClean="0">
                <a:latin typeface="Microsoft JhengHei"/>
                <a:ea typeface="微軟正黑體"/>
                <a:cs typeface="Calibri" panose="020F0502020204030204" pitchFamily="34" charset="0"/>
              </a:rPr>
              <a:t>：</a:t>
            </a:r>
            <a:r>
              <a:rPr lang="en-US" altLang="zh-TW" sz="1400" b="1" kern="0" dirty="0" smtClean="0">
                <a:latin typeface="Microsoft JhengHei"/>
                <a:ea typeface="微軟正黑體"/>
                <a:cs typeface="Calibri" panose="020F0502020204030204" pitchFamily="34" charset="0"/>
              </a:rPr>
              <a:t>10kg</a:t>
            </a:r>
          </a:p>
          <a:p>
            <a:pPr marL="536575" lvl="1" defTabSz="914377" eaLnBrk="0" hangingPunct="0">
              <a:lnSpc>
                <a:spcPct val="150000"/>
              </a:lnSpc>
              <a:defRPr/>
            </a:pPr>
            <a:r>
              <a:rPr lang="en-US" altLang="zh-TW" sz="1400" b="1" kern="0" dirty="0" smtClean="0">
                <a:latin typeface="Microsoft JhengHei"/>
                <a:ea typeface="微軟正黑體"/>
                <a:cs typeface="Calibri" panose="020F0502020204030204" pitchFamily="34" charset="0"/>
              </a:rPr>
              <a:t>                       DCV-1V00-AA</a:t>
            </a:r>
            <a:r>
              <a:rPr lang="zh-TW" altLang="en-US" sz="1400" b="1" kern="0" dirty="0" smtClean="0">
                <a:latin typeface="Microsoft JhengHei"/>
                <a:ea typeface="微軟正黑體"/>
                <a:cs typeface="Calibri" panose="020F0502020204030204" pitchFamily="34" charset="0"/>
              </a:rPr>
              <a:t>：</a:t>
            </a:r>
            <a:r>
              <a:rPr lang="en-US" altLang="zh-TW" sz="1400" b="1" kern="0" dirty="0" smtClean="0">
                <a:latin typeface="Microsoft JhengHei"/>
                <a:ea typeface="微軟正黑體"/>
                <a:cs typeface="Calibri" panose="020F0502020204030204" pitchFamily="34" charset="0"/>
              </a:rPr>
              <a:t>11kg</a:t>
            </a:r>
          </a:p>
          <a:p>
            <a:pPr marL="714375" lvl="1" indent="-177800" defTabSz="914377" eaLnBrk="0" hangingPunct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TW" altLang="en-US" sz="1400" b="1" kern="0" dirty="0">
                <a:latin typeface="Microsoft JhengHei"/>
                <a:ea typeface="微軟正黑體"/>
                <a:cs typeface="Calibri" panose="020F0502020204030204" pitchFamily="34" charset="0"/>
              </a:rPr>
              <a:t>操作溫度</a:t>
            </a:r>
            <a:r>
              <a:rPr lang="zh-TW" altLang="en-US" sz="1400" b="1" kern="0" dirty="0" smtClean="0">
                <a:latin typeface="Microsoft JhengHei"/>
                <a:ea typeface="微軟正黑體"/>
                <a:cs typeface="Calibri" panose="020F0502020204030204" pitchFamily="34" charset="0"/>
              </a:rPr>
              <a:t>：</a:t>
            </a:r>
            <a:r>
              <a:rPr lang="en-US" altLang="zh-TW" sz="1400" b="1" kern="0" dirty="0" smtClean="0">
                <a:latin typeface="Microsoft JhengHei"/>
                <a:ea typeface="微軟正黑體"/>
                <a:cs typeface="Calibri" panose="020F0502020204030204" pitchFamily="34" charset="0"/>
              </a:rPr>
              <a:t>0-50</a:t>
            </a:r>
            <a:r>
              <a:rPr lang="en-US" altLang="zh-TW" sz="1400" b="1" kern="0" dirty="0" smtClean="0">
                <a:latin typeface="新細明體" panose="02020500000000000000" pitchFamily="18" charset="-120"/>
                <a:ea typeface="新細明體" panose="02020500000000000000" pitchFamily="18" charset="-120"/>
                <a:cs typeface="Calibri" panose="020F0502020204030204" pitchFamily="34" charset="0"/>
              </a:rPr>
              <a:t>℃</a:t>
            </a:r>
            <a:endParaRPr lang="en-US" altLang="zh-TW" sz="1400" b="1" kern="0" dirty="0" smtClean="0">
              <a:latin typeface="Microsoft JhengHei"/>
              <a:ea typeface="微軟正黑體"/>
              <a:cs typeface="Calibri" panose="020F0502020204030204" pitchFamily="34" charset="0"/>
            </a:endParaRPr>
          </a:p>
        </p:txBody>
      </p:sp>
      <p:sp>
        <p:nvSpPr>
          <p:cNvPr id="76" name="標題 1"/>
          <p:cNvSpPr txBox="1">
            <a:spLocks/>
          </p:cNvSpPr>
          <p:nvPr/>
        </p:nvSpPr>
        <p:spPr>
          <a:xfrm>
            <a:off x="0" y="155726"/>
            <a:ext cx="12192000" cy="476549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87DC"/>
                </a:solidFill>
                <a:latin typeface="Arial" pitchFamily="34" charset="0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87DC"/>
                </a:solidFill>
                <a:latin typeface="Arial" charset="0"/>
                <a:ea typeface="微軟正黑體" pitchFamily="34" charset="-12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87DC"/>
                </a:solidFill>
                <a:latin typeface="Arial" charset="0"/>
                <a:ea typeface="微軟正黑體" pitchFamily="34" charset="-12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87DC"/>
                </a:solidFill>
                <a:latin typeface="Arial" charset="0"/>
                <a:ea typeface="微軟正黑體" pitchFamily="34" charset="-12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87DC"/>
                </a:solidFill>
                <a:latin typeface="Arial" charset="0"/>
                <a:ea typeface="微軟正黑體" pitchFamily="34" charset="-120"/>
                <a:cs typeface="Arial" charset="0"/>
              </a:defRPr>
            </a:lvl5pPr>
            <a:lvl6pPr marL="453685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87DC"/>
                </a:solidFill>
                <a:latin typeface="Arial" charset="0"/>
                <a:ea typeface="微軟正黑體" pitchFamily="34" charset="-120"/>
                <a:cs typeface="Arial" charset="0"/>
              </a:defRPr>
            </a:lvl6pPr>
            <a:lvl7pPr marL="907366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87DC"/>
                </a:solidFill>
                <a:latin typeface="Arial" charset="0"/>
                <a:ea typeface="微軟正黑體" pitchFamily="34" charset="-120"/>
                <a:cs typeface="Arial" charset="0"/>
              </a:defRPr>
            </a:lvl7pPr>
            <a:lvl8pPr marL="1361067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87DC"/>
                </a:solidFill>
                <a:latin typeface="Arial" charset="0"/>
                <a:ea typeface="微軟正黑體" pitchFamily="34" charset="-120"/>
                <a:cs typeface="Arial" charset="0"/>
              </a:defRPr>
            </a:lvl8pPr>
            <a:lvl9pPr marL="1814761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87DC"/>
                </a:solidFill>
                <a:latin typeface="Arial" charset="0"/>
                <a:ea typeface="微軟正黑體" pitchFamily="34" charset="-120"/>
                <a:cs typeface="Arial" charset="0"/>
              </a:defRPr>
            </a:lvl9pPr>
          </a:lstStyle>
          <a:p>
            <a:pPr>
              <a:defRPr/>
            </a:pPr>
            <a:r>
              <a:rPr kumimoji="0" lang="zh-TW" altLang="en-US" sz="2400" b="1" dirty="0" smtClean="0">
                <a:latin typeface="+mj-lt"/>
              </a:rPr>
              <a:t>產品介紹</a:t>
            </a:r>
            <a:endParaRPr kumimoji="0" lang="zh-TW" altLang="en-US" sz="2400" b="1" dirty="0">
              <a:latin typeface="+mj-ea"/>
            </a:endParaRPr>
          </a:p>
        </p:txBody>
      </p:sp>
      <p:pic>
        <p:nvPicPr>
          <p:cNvPr id="77" name="圖片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299" y="3359573"/>
            <a:ext cx="5894605" cy="334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4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lta_PPTtemplate_16x9">
  <a:themeElements>
    <a:clrScheme name="自訂 2">
      <a:dk1>
        <a:sysClr val="windowText" lastClr="000000"/>
      </a:dk1>
      <a:lt1>
        <a:sysClr val="window" lastClr="FFFFFF"/>
      </a:lt1>
      <a:dk2>
        <a:srgbClr val="0087DC"/>
      </a:dk2>
      <a:lt2>
        <a:srgbClr val="FFFFFF"/>
      </a:lt2>
      <a:accent1>
        <a:srgbClr val="0087DC"/>
      </a:accent1>
      <a:accent2>
        <a:srgbClr val="64D7D7"/>
      </a:accent2>
      <a:accent3>
        <a:srgbClr val="B9EB5F"/>
      </a:accent3>
      <a:accent4>
        <a:srgbClr val="1E50C8"/>
      </a:accent4>
      <a:accent5>
        <a:srgbClr val="96E6BE"/>
      </a:accent5>
      <a:accent6>
        <a:srgbClr val="00BE50"/>
      </a:accent6>
      <a:hlink>
        <a:srgbClr val="0563C1"/>
      </a:hlink>
      <a:folHlink>
        <a:srgbClr val="BFBFBF"/>
      </a:folHlink>
    </a:clrScheme>
    <a:fontScheme name="自訂 3">
      <a:majorFont>
        <a:latin typeface="Arial"/>
        <a:ea typeface="Microsoft JhengHei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lta_PPTtemplate_16x9_EN" id="{AB7E8207-7EFD-42D6-915B-94A9E5ABAC21}" vid="{115B2ECF-35DF-4A82-A0C0-9889D580E89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LargeFileSiz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F46B986D75BD42B845D2ED6EDEA839" ma:contentTypeVersion="4" ma:contentTypeDescription="Create a new document." ma:contentTypeScope="" ma:versionID="2d405064337e7c4f6515a99afef7cd3d">
  <xsd:schema xmlns:xsd="http://www.w3.org/2001/XMLSchema" xmlns:xs="http://www.w3.org/2001/XMLSchema" xmlns:p="http://schemas.microsoft.com/office/2006/metadata/properties" xmlns:ns1="http://schemas.microsoft.com/sharepoint/v3" xmlns:ns2="9e14bc9f-d43a-4562-9a47-6bccc43a8b23" xmlns:ns3="http://schemas.microsoft.com/sharepoint/v4" targetNamespace="http://schemas.microsoft.com/office/2006/metadata/properties" ma:root="true" ma:fieldsID="1e6bbda17f82fa64eacd710a25679081" ns1:_="" ns2:_="" ns3:_="">
    <xsd:import namespace="http://schemas.microsoft.com/sharepoint/v3"/>
    <xsd:import namespace="9e14bc9f-d43a-4562-9a47-6bccc43a8b2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LargeFileSize" minOccurs="0"/>
                <xsd:element ref="ns2:D38D7918E8D62_DiskName" minOccurs="0"/>
                <xsd:element ref="ns1:FileShareFlag" minOccurs="0"/>
                <xsd:element ref="ns3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rgeFileSize" ma:index="8" nillable="true" ma:displayName="Linked File Size" ma:hidden="true" ma:internalName="LargeFileSize">
      <xsd:simpleType>
        <xsd:restriction base="dms:Note">
          <xsd:maxLength value="255"/>
        </xsd:restriction>
      </xsd:simpleType>
    </xsd:element>
    <xsd:element name="FileShareFlag" ma:index="10" nillable="true" ma:displayName="File Share Flag" ma:default="0.0" ma:hidden="true" ma:internalName="_x0024_Resources_x003a_FSDLResources_x002c_VDL_FileShareFlag_x003b_" ma:readOnly="tru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4bc9f-d43a-4562-9a47-6bccc43a8b23" elementFormDefault="qualified">
    <xsd:import namespace="http://schemas.microsoft.com/office/2006/documentManagement/types"/>
    <xsd:import namespace="http://schemas.microsoft.com/office/infopath/2007/PartnerControls"/>
    <xsd:element name="D38D7918E8D62_DiskName" ma:index="9" nillable="true" ma:displayName="DiskName" ma:description="" ma:hidden="true" ma:internalName="DiskName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1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4C4FD4-6F29-4AEE-A8A4-691B2C273B52}">
  <ds:schemaRefs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sharepoint/v4"/>
    <ds:schemaRef ds:uri="http://purl.org/dc/dcmitype/"/>
    <ds:schemaRef ds:uri="http://schemas.microsoft.com/office/infopath/2007/PartnerControls"/>
    <ds:schemaRef ds:uri="9e14bc9f-d43a-4562-9a47-6bccc43a8b23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13B2C7D-AC71-4515-AD7E-02F2B2F70B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C1DF23-068F-45F9-B872-0DF374878A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e14bc9f-d43a-4562-9a47-6bccc43a8b2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Delta_PPTtemplate_16x9_EN</Template>
  <TotalTime>8876</TotalTime>
  <Words>99</Words>
  <Application>Microsoft Office PowerPoint</Application>
  <PresentationFormat>寬螢幕</PresentationFormat>
  <Paragraphs>17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9" baseType="lpstr">
      <vt:lpstr>Microsoft JhengHei</vt:lpstr>
      <vt:lpstr>Microsoft JhengHei</vt:lpstr>
      <vt:lpstr>新細明體</vt:lpstr>
      <vt:lpstr>Arial</vt:lpstr>
      <vt:lpstr>Calibri</vt:lpstr>
      <vt:lpstr>Verdana</vt:lpstr>
      <vt:lpstr>Wingdings</vt:lpstr>
      <vt:lpstr>Delta_PPTtemplate_16x9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Goes Here Maximum 2 Lines (32pt)</dc:title>
  <dc:creator>user</dc:creator>
  <cp:lastModifiedBy>CHIH.CHI.LIN 林誌麒</cp:lastModifiedBy>
  <cp:revision>816</cp:revision>
  <dcterms:created xsi:type="dcterms:W3CDTF">2022-01-20T01:43:08Z</dcterms:created>
  <dcterms:modified xsi:type="dcterms:W3CDTF">2025-07-02T03:00:47Z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0x0101003EF46B986D75BD42B845D2ED6EDEA839</vt:lpwstr>
  </property>
</Properties>
</file>